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dia/image4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25"/>
  </p:notesMasterIdLst>
  <p:handoutMasterIdLst>
    <p:handoutMasterId r:id="rId26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EB826D-0EF8-0A47-94FA-4BE6B508A88A}">
          <p14:sldIdLst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80"/>
            <p14:sldId id="307"/>
            <p14:sldId id="293"/>
            <p14:sldId id="294"/>
            <p14:sldId id="306"/>
            <p14:sldId id="295"/>
            <p14:sldId id="296"/>
            <p14:sldId id="297"/>
            <p14:sldId id="298"/>
            <p14:sldId id="308"/>
            <p14:sldId id="300"/>
            <p14:sldId id="301"/>
            <p14:sldId id="302"/>
            <p14:sldId id="305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C1FE"/>
    <a:srgbClr val="B6CFDF"/>
    <a:srgbClr val="B5CFDF"/>
    <a:srgbClr val="01497B"/>
    <a:srgbClr val="809699"/>
    <a:srgbClr val="1B2D51"/>
    <a:srgbClr val="3EA893"/>
    <a:srgbClr val="00AB92"/>
    <a:srgbClr val="1498CB"/>
    <a:srgbClr val="00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/>
    <p:restoredTop sz="81361"/>
  </p:normalViewPr>
  <p:slideViewPr>
    <p:cSldViewPr snapToGrid="0" snapToObjects="1">
      <p:cViewPr varScale="1">
        <p:scale>
          <a:sx n="98" d="100"/>
          <a:sy n="98" d="100"/>
        </p:scale>
        <p:origin x="19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2" d="100"/>
          <a:sy n="132" d="100"/>
        </p:scale>
        <p:origin x="534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smtClean="0"/>
              <a:t>1/30/23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A641A-FC50-3840-A830-42D90553FE8C}" type="datetimeFigureOut">
              <a:rPr lang="en-US" smtClean="0"/>
              <a:t>1/30/23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96355-3DDC-9949-861F-AD0908BF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5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8.emf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E28138-119E-C547-946F-F88C72CCC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98469B0-0FA7-854A-AB1F-B06F758BB1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600" y="1571877"/>
            <a:ext cx="6233159" cy="1857123"/>
          </a:xfrm>
        </p:spPr>
        <p:txBody>
          <a:bodyPr wrap="square" anchor="b" anchorCtr="0"/>
          <a:lstStyle>
            <a:lvl1pPr>
              <a:defRPr sz="4800" b="0" i="0" spc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Insert Header Max Three Lines.</a:t>
            </a:r>
            <a:br>
              <a:rPr lang="en-US" dirty="0"/>
            </a:br>
            <a:r>
              <a:rPr lang="en-US" dirty="0"/>
              <a:t>This Is Third Line.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8CC006-DA06-4E48-A917-46BBD4FA6F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0" y="3896354"/>
            <a:ext cx="6233159" cy="985926"/>
          </a:xfrm>
        </p:spPr>
        <p:txBody>
          <a:bodyPr>
            <a:normAutofit/>
          </a:bodyPr>
          <a:lstStyle>
            <a:lvl1pPr>
              <a:defRPr sz="2200" spc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Insert optional subheading two line maximum. This is second line if needed.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30DD6-D643-2026-7166-0E3AC13269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4F2C7B5-F4AB-B45A-8A23-3B7744998C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1402" y="577850"/>
            <a:ext cx="4432300" cy="5702300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DEBA53EB-2E79-41A3-DFE7-64F3AD5BB18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349416"/>
            <a:ext cx="2602679" cy="98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6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3C8BE20-FBCF-060A-D0B2-86C7A8672749}"/>
              </a:ext>
            </a:extLst>
          </p:cNvPr>
          <p:cNvSpPr/>
          <p:nvPr userDrawn="1"/>
        </p:nvSpPr>
        <p:spPr>
          <a:xfrm>
            <a:off x="3440766" y="2243976"/>
            <a:ext cx="1185024" cy="118502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2C37E589-B5CE-45D3-4C86-CA2C828BE4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30849" y="2469439"/>
            <a:ext cx="802039" cy="79203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F29CD31F-C994-BB50-9C8F-DF755504AB6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15873" y="2471889"/>
            <a:ext cx="1531139" cy="688170"/>
          </a:xfrm>
        </p:spPr>
        <p:txBody>
          <a:bodyPr>
            <a:normAutofit/>
          </a:bodyPr>
          <a:lstStyle>
            <a:lvl3pPr>
              <a:defRPr b="1"/>
            </a:lvl3pPr>
            <a:lvl4pPr>
              <a:defRPr sz="2000"/>
            </a:lvl4pPr>
          </a:lstStyle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342B23E-A890-DF63-CB70-24C05E139148}"/>
              </a:ext>
            </a:extLst>
          </p:cNvPr>
          <p:cNvSpPr/>
          <p:nvPr userDrawn="1"/>
        </p:nvSpPr>
        <p:spPr>
          <a:xfrm>
            <a:off x="3440766" y="3790388"/>
            <a:ext cx="1185024" cy="118502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8B0C535-23AF-20D8-C24E-1913965F09F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30849" y="4015851"/>
            <a:ext cx="802039" cy="79203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864924A0-8A67-1088-7054-57470741AEA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815873" y="4018301"/>
            <a:ext cx="1531139" cy="688170"/>
          </a:xfrm>
        </p:spPr>
        <p:txBody>
          <a:bodyPr>
            <a:noAutofit/>
          </a:bodyPr>
          <a:lstStyle>
            <a:lvl3pPr>
              <a:defRPr b="1"/>
            </a:lvl3pPr>
            <a:lvl4pPr>
              <a:defRPr sz="2000"/>
            </a:lvl4pPr>
          </a:lstStyle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3973815-15B2-B321-9D5D-4765DEB43A77}"/>
              </a:ext>
            </a:extLst>
          </p:cNvPr>
          <p:cNvSpPr/>
          <p:nvPr userDrawn="1"/>
        </p:nvSpPr>
        <p:spPr>
          <a:xfrm>
            <a:off x="6990790" y="3790388"/>
            <a:ext cx="1185024" cy="118502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8A25D29C-720C-C0ED-C5D9-EEF0E76CFE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180873" y="4015851"/>
            <a:ext cx="802039" cy="79203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1F01B515-09CD-B674-3652-DFADEC2C01B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365897" y="4018301"/>
            <a:ext cx="1531139" cy="688170"/>
          </a:xfrm>
        </p:spPr>
        <p:txBody>
          <a:bodyPr>
            <a:normAutofit/>
          </a:bodyPr>
          <a:lstStyle>
            <a:lvl3pPr>
              <a:defRPr b="1"/>
            </a:lvl3pPr>
            <a:lvl4pPr>
              <a:defRPr sz="2000"/>
            </a:lvl4pPr>
          </a:lstStyle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DAD2AA6-8A7E-21F4-6FE6-B81424A6A4AD}"/>
              </a:ext>
            </a:extLst>
          </p:cNvPr>
          <p:cNvSpPr/>
          <p:nvPr userDrawn="1"/>
        </p:nvSpPr>
        <p:spPr>
          <a:xfrm>
            <a:off x="6990790" y="2217082"/>
            <a:ext cx="1185024" cy="118502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1647DEDC-ECA3-098A-5112-D80E7623578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180873" y="2442545"/>
            <a:ext cx="802039" cy="79203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2A33B3CB-6F43-D4BF-2FF2-8C05C790440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897" y="2444995"/>
            <a:ext cx="1531139" cy="688170"/>
          </a:xfrm>
        </p:spPr>
        <p:txBody>
          <a:bodyPr>
            <a:normAutofit/>
          </a:bodyPr>
          <a:lstStyle>
            <a:lvl3pPr>
              <a:defRPr b="1"/>
            </a:lvl3pPr>
            <a:lvl4pPr>
              <a:defRPr sz="2000"/>
            </a:lvl4pPr>
          </a:lstStyle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itle 15">
            <a:extLst>
              <a:ext uri="{FF2B5EF4-FFF2-40B4-BE49-F238E27FC236}">
                <a16:creationId xmlns:a16="http://schemas.microsoft.com/office/drawing/2014/main" id="{674DCB64-17F5-CF9D-5412-8D164EEB6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0766" y="450957"/>
            <a:ext cx="8029575" cy="148786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Two Line Header Maximum</a:t>
            </a:r>
            <a:br>
              <a:rPr lang="en-US" dirty="0"/>
            </a:br>
            <a:r>
              <a:rPr lang="en-US" dirty="0"/>
              <a:t>Insert Header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07D114-0F9F-6106-CD00-E9ADA5AE55BB}"/>
              </a:ext>
            </a:extLst>
          </p:cNvPr>
          <p:cNvSpPr/>
          <p:nvPr userDrawn="1"/>
        </p:nvSpPr>
        <p:spPr>
          <a:xfrm>
            <a:off x="0" y="0"/>
            <a:ext cx="29870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835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14983B-FD95-D26D-88FC-CAD9388BCF1B}"/>
              </a:ext>
            </a:extLst>
          </p:cNvPr>
          <p:cNvSpPr/>
          <p:nvPr userDrawn="1"/>
        </p:nvSpPr>
        <p:spPr>
          <a:xfrm>
            <a:off x="0" y="0"/>
            <a:ext cx="12192000" cy="2930056"/>
          </a:xfrm>
          <a:prstGeom prst="rect">
            <a:avLst/>
          </a:prstGeom>
          <a:solidFill>
            <a:srgbClr val="B6C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1B806D-49A5-DBED-2F4C-DB88A0603C2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93316" y="4205428"/>
            <a:ext cx="1537447" cy="1287247"/>
          </a:xfrm>
        </p:spPr>
        <p:txBody>
          <a:bodyPr/>
          <a:lstStyle>
            <a:lvl2pPr algn="ctr">
              <a:defRPr sz="2400" b="1"/>
            </a:lvl2pPr>
            <a:lvl3pPr algn="ctr">
              <a:defRPr/>
            </a:lvl3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9E4A3EE-B4A5-D684-8A66-564D611D01C2}"/>
              </a:ext>
            </a:extLst>
          </p:cNvPr>
          <p:cNvSpPr/>
          <p:nvPr userDrawn="1"/>
        </p:nvSpPr>
        <p:spPr>
          <a:xfrm>
            <a:off x="775941" y="2201338"/>
            <a:ext cx="1818326" cy="1818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C3E6256-51C3-8C33-FE54-15028556365B}"/>
              </a:ext>
            </a:extLst>
          </p:cNvPr>
          <p:cNvSpPr/>
          <p:nvPr userDrawn="1"/>
        </p:nvSpPr>
        <p:spPr>
          <a:xfrm>
            <a:off x="3011515" y="2201338"/>
            <a:ext cx="1818326" cy="181832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9565EAD-E307-5014-CB39-91FC518ADEB9}"/>
              </a:ext>
            </a:extLst>
          </p:cNvPr>
          <p:cNvSpPr/>
          <p:nvPr userDrawn="1"/>
        </p:nvSpPr>
        <p:spPr>
          <a:xfrm>
            <a:off x="5247089" y="2201338"/>
            <a:ext cx="1818326" cy="181832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8BB11E-9883-128D-BD04-EE8E134D926F}"/>
              </a:ext>
            </a:extLst>
          </p:cNvPr>
          <p:cNvSpPr/>
          <p:nvPr userDrawn="1"/>
        </p:nvSpPr>
        <p:spPr>
          <a:xfrm>
            <a:off x="7482663" y="2201338"/>
            <a:ext cx="1818326" cy="181832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2AE376-0A3F-91F8-9204-D5ED916C66FD}"/>
              </a:ext>
            </a:extLst>
          </p:cNvPr>
          <p:cNvSpPr/>
          <p:nvPr userDrawn="1"/>
        </p:nvSpPr>
        <p:spPr>
          <a:xfrm>
            <a:off x="9718235" y="2201338"/>
            <a:ext cx="1818326" cy="181832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142516E-7CC9-B82F-238B-9A2BCF4C4B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0154" y="2539580"/>
            <a:ext cx="1230666" cy="1215309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F843E44C-D625-0DAA-B80F-71F079D1953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92366" y="2539580"/>
            <a:ext cx="1230666" cy="1215309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42ED9981-DAFD-615D-5D47-036208246E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38025" y="2539580"/>
            <a:ext cx="1230666" cy="1215309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3F6F74B6-C212-8603-9198-C5A96E9A47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756790" y="2539580"/>
            <a:ext cx="1230666" cy="1215309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EC11BFCC-5593-4DF7-B79A-6CDFA9CAB2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29343" y="2539580"/>
            <a:ext cx="1230666" cy="1215309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6C27D014-294F-485E-0001-B63B07D8D7F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165869" y="4205428"/>
            <a:ext cx="1537447" cy="1287247"/>
          </a:xfrm>
        </p:spPr>
        <p:txBody>
          <a:bodyPr/>
          <a:lstStyle>
            <a:lvl2pPr algn="ctr">
              <a:defRPr b="1"/>
            </a:lvl2pPr>
            <a:lvl3pPr algn="ctr">
              <a:defRPr/>
            </a:lvl3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A1E19817-A30F-0EC9-92DA-0BA77E48D92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398081" y="4205428"/>
            <a:ext cx="1537447" cy="1287247"/>
          </a:xfrm>
        </p:spPr>
        <p:txBody>
          <a:bodyPr/>
          <a:lstStyle>
            <a:lvl2pPr algn="ctr">
              <a:defRPr b="1"/>
            </a:lvl2pPr>
            <a:lvl3pPr algn="ctr">
              <a:defRPr/>
            </a:lvl3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809688B-1A72-8F4D-23A3-08FDD951297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7670634" y="4205428"/>
            <a:ext cx="1537447" cy="1287247"/>
          </a:xfrm>
        </p:spPr>
        <p:txBody>
          <a:bodyPr/>
          <a:lstStyle>
            <a:lvl2pPr algn="ctr">
              <a:defRPr b="1"/>
            </a:lvl2pPr>
            <a:lvl3pPr algn="ctr">
              <a:defRPr/>
            </a:lvl3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B952D422-97DE-BC78-2CB3-C22B9AE7ACC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02846" y="4205428"/>
            <a:ext cx="1537447" cy="1287247"/>
          </a:xfrm>
        </p:spPr>
        <p:txBody>
          <a:bodyPr/>
          <a:lstStyle>
            <a:lvl2pPr algn="ctr">
              <a:defRPr b="1"/>
            </a:lvl2pPr>
            <a:lvl3pPr algn="ctr">
              <a:defRPr/>
            </a:lvl3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5">
            <a:extLst>
              <a:ext uri="{FF2B5EF4-FFF2-40B4-BE49-F238E27FC236}">
                <a16:creationId xmlns:a16="http://schemas.microsoft.com/office/drawing/2014/main" id="{C265BF47-1864-A2FE-C147-C3F35246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283" y="452616"/>
            <a:ext cx="10587279" cy="148786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Two Line Header Maximum</a:t>
            </a:r>
            <a:br>
              <a:rPr lang="en-US" dirty="0"/>
            </a:br>
            <a:r>
              <a:rPr lang="en-US" dirty="0"/>
              <a:t>Insert Header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04C9-CD82-F95D-A487-BF0545C3E5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8885" y="454410"/>
            <a:ext cx="9753600" cy="1487862"/>
          </a:xfrm>
        </p:spPr>
        <p:txBody>
          <a:bodyPr/>
          <a:lstStyle/>
          <a:p>
            <a:r>
              <a:rPr lang="en-US" dirty="0"/>
              <a:t>Two Line Header Maximum </a:t>
            </a:r>
            <a:br>
              <a:rPr lang="en-US" dirty="0"/>
            </a:br>
            <a:r>
              <a:rPr lang="en-US" dirty="0"/>
              <a:t>Insert Header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DA26B-4E88-6BE1-0F5B-32F66F5C3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DB9FE-1C6D-3647-0A9C-9520062F9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27C9E97-EEB5-4B37-D890-573F21C6F0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2478678"/>
            <a:ext cx="9839960" cy="2801937"/>
          </a:xfrm>
        </p:spPr>
        <p:txBody>
          <a:bodyPr>
            <a:noAutofit/>
          </a:bodyPr>
          <a:lstStyle>
            <a:lvl3pPr>
              <a:defRPr sz="2000"/>
            </a:lvl3pPr>
          </a:lstStyle>
          <a:p>
            <a:pPr marL="0" marR="0" lvl="2" indent="0" algn="l" defTabSz="914318" rtl="0" eaLnBrk="1" fontAlgn="auto" latinLnBrk="0" hangingPunct="1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content.</a:t>
            </a:r>
          </a:p>
        </p:txBody>
      </p:sp>
    </p:spTree>
    <p:extLst>
      <p:ext uri="{BB962C8B-B14F-4D97-AF65-F5344CB8AC3E}">
        <p14:creationId xmlns:p14="http://schemas.microsoft.com/office/powerpoint/2010/main" val="4064290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2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04C9-CD82-F95D-A487-BF0545C3E5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8885" y="454410"/>
            <a:ext cx="9753600" cy="1487862"/>
          </a:xfrm>
        </p:spPr>
        <p:txBody>
          <a:bodyPr/>
          <a:lstStyle/>
          <a:p>
            <a:r>
              <a:rPr lang="en-US" dirty="0"/>
              <a:t>Layout For Long Headings And Heavy Text Three Line Header Maximum</a:t>
            </a:r>
            <a:br>
              <a:rPr lang="en-US" dirty="0"/>
            </a:br>
            <a:r>
              <a:rPr lang="en-US" dirty="0"/>
              <a:t>Insert Header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DA26B-4E88-6BE1-0F5B-32F66F5C3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DB9FE-1C6D-3647-0A9C-9520062F9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27C9E97-EEB5-4B37-D890-573F21C6F0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1942272"/>
            <a:ext cx="10629900" cy="4441984"/>
          </a:xfrm>
        </p:spPr>
        <p:txBody>
          <a:bodyPr>
            <a:noAutofit/>
          </a:bodyPr>
          <a:lstStyle>
            <a:lvl3pPr>
              <a:defRPr sz="1400"/>
            </a:lvl3pPr>
          </a:lstStyle>
          <a:p>
            <a:pPr marL="0" marR="0" lvl="2" indent="0" algn="l" defTabSz="914318" rtl="0" eaLnBrk="1" fontAlgn="auto" latinLnBrk="0" hangingPunct="1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content. Use this layout for heavy text. Can reduce font size to 14pt.</a:t>
            </a:r>
          </a:p>
        </p:txBody>
      </p:sp>
    </p:spTree>
    <p:extLst>
      <p:ext uri="{BB962C8B-B14F-4D97-AF65-F5344CB8AC3E}">
        <p14:creationId xmlns:p14="http://schemas.microsoft.com/office/powerpoint/2010/main" val="1765825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04C9-CD82-F95D-A487-BF0545C3E5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8885" y="454410"/>
            <a:ext cx="9753600" cy="1487862"/>
          </a:xfrm>
        </p:spPr>
        <p:txBody>
          <a:bodyPr/>
          <a:lstStyle/>
          <a:p>
            <a:r>
              <a:rPr lang="en-US" dirty="0"/>
              <a:t>Two line header maximum</a:t>
            </a:r>
            <a:br>
              <a:rPr lang="en-US" dirty="0"/>
            </a:br>
            <a:r>
              <a:rPr lang="en-US" dirty="0"/>
              <a:t>Insert Header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DA26B-4E88-6BE1-0F5B-32F66F5C3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DB9FE-1C6D-3647-0A9C-9520062F9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27C9E97-EEB5-4B37-D890-573F21C6F0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2478678"/>
            <a:ext cx="5105400" cy="2801937"/>
          </a:xfrm>
        </p:spPr>
        <p:txBody>
          <a:bodyPr>
            <a:normAutofit/>
          </a:bodyPr>
          <a:lstStyle>
            <a:lvl3pPr>
              <a:defRPr sz="2000"/>
            </a:lvl3pPr>
          </a:lstStyle>
          <a:p>
            <a:pPr marL="0" marR="0" lvl="2" indent="0" algn="l" defTabSz="914318" rtl="0" eaLnBrk="1" fontAlgn="auto" latinLnBrk="0" hangingPunct="1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content with image on the right.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17DF644-65F0-B17C-B7AD-C80F8719096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2107485"/>
            <a:ext cx="6092624" cy="403641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715340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985D69F-F49E-D590-241A-E79DE47647D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555585"/>
            <a:ext cx="5521124" cy="478034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54EC73-1FA7-D4FD-9F52-81E9F62DE16E}"/>
              </a:ext>
            </a:extLst>
          </p:cNvPr>
          <p:cNvSpPr/>
          <p:nvPr userDrawn="1"/>
        </p:nvSpPr>
        <p:spPr>
          <a:xfrm>
            <a:off x="994474" y="2047304"/>
            <a:ext cx="5842187" cy="39180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C2F4CCA-4A85-6928-5D3C-186AE3C129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9088" y="2491204"/>
            <a:ext cx="4506912" cy="2844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text to go with image.</a:t>
            </a:r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1AE1B-8A87-0936-0C12-41DB1DF174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6560" y="1780540"/>
            <a:ext cx="4497030" cy="240381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txBody>
          <a:bodyPr lIns="396000" tIns="396000" rIns="324000">
            <a:normAutofit/>
          </a:bodyPr>
          <a:lstStyle>
            <a:lvl2pPr>
              <a:defRPr b="1"/>
            </a:lvl2pPr>
            <a:lvl3pPr>
              <a:defRPr sz="2000"/>
            </a:lvl3pPr>
          </a:lstStyle>
          <a:p>
            <a:pPr lvl="2"/>
            <a:r>
              <a:rPr lang="en-US" dirty="0"/>
              <a:t>Insert text for slide with full image background. Move this box to work with the image.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A1044D-A000-EB83-20D0-D71E0A19396D}"/>
              </a:ext>
            </a:extLst>
          </p:cNvPr>
          <p:cNvSpPr/>
          <p:nvPr userDrawn="1"/>
        </p:nvSpPr>
        <p:spPr>
          <a:xfrm>
            <a:off x="9773920" y="6078750"/>
            <a:ext cx="2418079" cy="779250"/>
          </a:xfrm>
          <a:prstGeom prst="rect">
            <a:avLst/>
          </a:prstGeom>
          <a:solidFill>
            <a:srgbClr val="1B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25A4D61-8E87-287C-1ED0-3F99EFFC1C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756" y="6135462"/>
            <a:ext cx="1749924" cy="6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59414" y="0"/>
            <a:ext cx="5117485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1B8E9-BDA6-9ADF-E63E-35A690FFD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5103" y="458562"/>
            <a:ext cx="4808666" cy="1483583"/>
          </a:xfrm>
        </p:spPr>
        <p:txBody>
          <a:bodyPr/>
          <a:lstStyle/>
          <a:p>
            <a:r>
              <a:rPr lang="en-US" dirty="0"/>
              <a:t>Insert Two Line Header Maximum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78F03E0-F362-ECB7-99AB-AB76D2B294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15103" y="2531750"/>
            <a:ext cx="4603375" cy="3206750"/>
          </a:xfrm>
        </p:spPr>
        <p:txBody>
          <a:bodyPr/>
          <a:lstStyle>
            <a:lvl2pPr marL="0" indent="0">
              <a:buFontTx/>
              <a:buNone/>
              <a:defRPr/>
            </a:lvl2pPr>
          </a:lstStyle>
          <a:p>
            <a:pPr lvl="1"/>
            <a:r>
              <a:rPr lang="en-US" dirty="0"/>
              <a:t>Insert text.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525CFA-E43F-59F6-1E20-A1C32E6BCDE2}"/>
              </a:ext>
            </a:extLst>
          </p:cNvPr>
          <p:cNvSpPr/>
          <p:nvPr userDrawn="1"/>
        </p:nvSpPr>
        <p:spPr>
          <a:xfrm>
            <a:off x="8431306" y="0"/>
            <a:ext cx="376069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431306" y="0"/>
            <a:ext cx="3760694" cy="68580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C5E88-70AF-4E67-15CC-2948BA2C3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8885" y="490035"/>
            <a:ext cx="6319838" cy="1448810"/>
          </a:xfrm>
        </p:spPr>
        <p:txBody>
          <a:bodyPr/>
          <a:lstStyle>
            <a:lvl1pPr>
              <a:defRPr b="1" i="0"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dirty="0"/>
              <a:t>Insert Two Line Header Maximum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E08F857-E554-2CBD-34D4-DC66D32479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2478678"/>
            <a:ext cx="6319838" cy="2801937"/>
          </a:xfrm>
        </p:spPr>
        <p:txBody>
          <a:bodyPr>
            <a:normAutofit/>
          </a:bodyPr>
          <a:lstStyle>
            <a:lvl3pPr>
              <a:defRPr sz="2000"/>
            </a:lvl3pPr>
          </a:lstStyle>
          <a:p>
            <a:pPr marL="0" marR="0" lvl="2" indent="0" algn="l" defTabSz="914318" rtl="0" eaLnBrk="1" fontAlgn="auto" latinLnBrk="0" hangingPunct="1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99495C-84A7-5868-6C05-963EDF3A0509}"/>
              </a:ext>
            </a:extLst>
          </p:cNvPr>
          <p:cNvSpPr/>
          <p:nvPr userDrawn="1"/>
        </p:nvSpPr>
        <p:spPr>
          <a:xfrm>
            <a:off x="9773920" y="6078750"/>
            <a:ext cx="2418079" cy="779250"/>
          </a:xfrm>
          <a:prstGeom prst="rect">
            <a:avLst/>
          </a:prstGeom>
          <a:solidFill>
            <a:srgbClr val="1B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2E427426-1187-D47B-AE45-4BBBCE7188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756" y="6135462"/>
            <a:ext cx="1749924" cy="6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75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1CD36F-8ABA-9516-40BF-D50569DB89A1}"/>
              </a:ext>
            </a:extLst>
          </p:cNvPr>
          <p:cNvSpPr/>
          <p:nvPr userDrawn="1"/>
        </p:nvSpPr>
        <p:spPr>
          <a:xfrm>
            <a:off x="0" y="3927944"/>
            <a:ext cx="12192000" cy="29300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927944"/>
            <a:ext cx="12192000" cy="29300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158EC-3BC1-8AF0-F600-B57B6CD5D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600" y="573030"/>
            <a:ext cx="2962835" cy="2748394"/>
          </a:xfrm>
        </p:spPr>
        <p:txBody>
          <a:bodyPr anchor="ctr" anchorCtr="0"/>
          <a:lstStyle/>
          <a:p>
            <a:r>
              <a:rPr lang="en-US" dirty="0"/>
              <a:t>Insert </a:t>
            </a:r>
            <a:br>
              <a:rPr lang="en-US" dirty="0"/>
            </a:br>
            <a:r>
              <a:rPr lang="en-US" dirty="0"/>
              <a:t>Short 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0F0152-2169-AA61-C140-0939E8208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25975" y="573088"/>
            <a:ext cx="6319838" cy="2801937"/>
          </a:xfrm>
        </p:spPr>
        <p:txBody>
          <a:bodyPr/>
          <a:lstStyle/>
          <a:p>
            <a:pPr lvl="0"/>
            <a:r>
              <a:rPr lang="en-US" dirty="0"/>
              <a:t>Insert text.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E16409-12B2-6FEE-5D14-A0E36FD6886D}"/>
              </a:ext>
            </a:extLst>
          </p:cNvPr>
          <p:cNvSpPr/>
          <p:nvPr userDrawn="1"/>
        </p:nvSpPr>
        <p:spPr>
          <a:xfrm>
            <a:off x="9773920" y="6078750"/>
            <a:ext cx="2418079" cy="779250"/>
          </a:xfrm>
          <a:prstGeom prst="rect">
            <a:avLst/>
          </a:prstGeom>
          <a:solidFill>
            <a:srgbClr val="1B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BF32C9B-6AB7-036B-9690-1E9A58E02F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756" y="6135462"/>
            <a:ext cx="1749924" cy="6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E28138-119E-C547-946F-F88C72CCC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00B9B491-90D1-B401-4021-FCE2570BD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600" y="1571877"/>
            <a:ext cx="6166917" cy="1857123"/>
          </a:xfrm>
        </p:spPr>
        <p:txBody>
          <a:bodyPr wrap="square" anchor="b" anchorCtr="0"/>
          <a:lstStyle>
            <a:lvl1pPr>
              <a:defRPr sz="4800" b="0" i="0" spc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Insert Header Max Three Lines.</a:t>
            </a:r>
            <a:br>
              <a:rPr lang="en-US" dirty="0"/>
            </a:br>
            <a:r>
              <a:rPr lang="en-US" dirty="0"/>
              <a:t>This Is Third Line.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0A97F34-EBEE-1F2B-7E81-8202733514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1" y="3896354"/>
            <a:ext cx="5410200" cy="985926"/>
          </a:xfrm>
        </p:spPr>
        <p:txBody>
          <a:bodyPr>
            <a:normAutofit/>
          </a:bodyPr>
          <a:lstStyle>
            <a:lvl1pPr>
              <a:defRPr sz="2200" spc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Insert optional subheading two line maximum. This is second line if needed.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E8B200-5C09-469D-6E09-6BF76A4B0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300000">
            <a:off x="9452819" y="-834036"/>
            <a:ext cx="2297022" cy="295519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BB94FB-B826-8B4B-7CFA-E010DB070A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7100000">
            <a:off x="7731777" y="4456956"/>
            <a:ext cx="2290095" cy="2946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9809F-0727-8418-0FC4-BC0E9F4197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39130" y="2601682"/>
            <a:ext cx="3487658" cy="3487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D58BC2-8B4A-C150-0EBD-E62AD8D957D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20700000">
            <a:off x="7683680" y="2220119"/>
            <a:ext cx="2386289" cy="1659040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3BAAC015-BF51-091E-98AF-B625A30E44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349416"/>
            <a:ext cx="2602679" cy="98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21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113201" cy="299923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1EB8BB-FC6B-8C87-3600-9C5FE6EA26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2594" y="452378"/>
            <a:ext cx="4808666" cy="1487862"/>
          </a:xfrm>
        </p:spPr>
        <p:txBody>
          <a:bodyPr/>
          <a:lstStyle/>
          <a:p>
            <a:r>
              <a:rPr lang="en-US" dirty="0"/>
              <a:t>Insert Two Line Header Maximum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A96D88C7-AB86-3341-909E-BFAD6699088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279648" y="0"/>
            <a:ext cx="3113201" cy="299923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D3F08EB-33E5-A650-CB52-26B99BB5B9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145536"/>
            <a:ext cx="3113201" cy="299923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2A51191B-CD44-53DA-80C2-F1F1E7DFEEF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79648" y="3145536"/>
            <a:ext cx="3113201" cy="299923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203A7CF-A93E-F5F5-0CFB-B741D6ECF3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22594" y="2219233"/>
            <a:ext cx="4603375" cy="3206750"/>
          </a:xfrm>
        </p:spPr>
        <p:txBody>
          <a:bodyPr>
            <a:normAutofit/>
          </a:bodyPr>
          <a:lstStyle>
            <a:lvl3pPr marL="0" indent="0">
              <a:buFont typeface="Arial" panose="020B0604020202020204" pitchFamily="34" charset="0"/>
              <a:buNone/>
              <a:defRPr sz="2000"/>
            </a:lvl3pPr>
          </a:lstStyle>
          <a:p>
            <a:pPr lvl="2"/>
            <a:r>
              <a:rPr lang="en-US" dirty="0"/>
              <a:t>Insert text.</a:t>
            </a:r>
          </a:p>
        </p:txBody>
      </p:sp>
    </p:spTree>
    <p:extLst>
      <p:ext uri="{BB962C8B-B14F-4D97-AF65-F5344CB8AC3E}">
        <p14:creationId xmlns:p14="http://schemas.microsoft.com/office/powerpoint/2010/main" val="1631235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F572A-317D-4E57-7808-06A98D947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600" y="445474"/>
            <a:ext cx="10035988" cy="1487862"/>
          </a:xfrm>
        </p:spPr>
        <p:txBody>
          <a:bodyPr/>
          <a:lstStyle/>
          <a:p>
            <a:r>
              <a:rPr lang="en-US" dirty="0"/>
              <a:t>Two Line Header Maximum</a:t>
            </a:r>
            <a:br>
              <a:rPr lang="en-US" dirty="0"/>
            </a:br>
            <a:r>
              <a:rPr lang="en-US" dirty="0"/>
              <a:t>Insert Header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6867BF4-AC83-63B5-E76F-7921CD68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63251" y="2404428"/>
            <a:ext cx="5563337" cy="2896777"/>
          </a:xfrm>
        </p:spPr>
        <p:txBody>
          <a:bodyPr>
            <a:normAutofit/>
          </a:bodyPr>
          <a:lstStyle>
            <a:lvl2pPr marL="0" indent="0">
              <a:buFont typeface="Arial" panose="020B0604020202020204" pitchFamily="34" charset="0"/>
              <a:buNone/>
              <a:defRPr sz="2000"/>
            </a:lvl2pPr>
            <a:lvl3pPr marL="285750" indent="-2857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1"/>
            <a:r>
              <a:rPr lang="en-US" dirty="0"/>
              <a:t>Insert text.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854453-1605-A330-C839-0642875F71BE}"/>
              </a:ext>
            </a:extLst>
          </p:cNvPr>
          <p:cNvSpPr/>
          <p:nvPr userDrawn="1"/>
        </p:nvSpPr>
        <p:spPr>
          <a:xfrm>
            <a:off x="-33391" y="2210141"/>
            <a:ext cx="5139159" cy="34498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074A30-2EE9-89FE-FD4B-698F937C72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601" y="2404428"/>
            <a:ext cx="3743446" cy="2896777"/>
          </a:xfrm>
        </p:spPr>
        <p:txBody>
          <a:bodyPr>
            <a:normAutofit/>
          </a:bodyPr>
          <a:lstStyle>
            <a:lvl2pPr marL="0" indent="0">
              <a:buFont typeface="Arial" panose="020B0604020202020204" pitchFamily="34" charset="0"/>
              <a:buNone/>
              <a:defRPr sz="2000"/>
            </a:lvl2pPr>
            <a:lvl3pPr marL="285750" indent="-2857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1"/>
            <a:r>
              <a:rPr lang="en-US" dirty="0"/>
              <a:t>Insert text.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Номер слайда 21">
            <a:extLst>
              <a:ext uri="{FF2B5EF4-FFF2-40B4-BE49-F238E27FC236}">
                <a16:creationId xmlns:a16="http://schemas.microsoft.com/office/drawing/2014/main" id="{4CEE5C67-3101-838E-B08F-A7959D4057A3}"/>
              </a:ext>
            </a:extLst>
          </p:cNvPr>
          <p:cNvSpPr txBox="1">
            <a:spLocks/>
          </p:cNvSpPr>
          <p:nvPr userDrawn="1"/>
        </p:nvSpPr>
        <p:spPr>
          <a:xfrm>
            <a:off x="559415" y="6412163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1" i="0" kern="1200">
                <a:solidFill>
                  <a:schemeClr val="tx2">
                    <a:alpha val="7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CAD67E7-BA10-5376-6111-93A9904287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04489" y="2462671"/>
            <a:ext cx="3874681" cy="937456"/>
          </a:xfrm>
        </p:spPr>
        <p:txBody>
          <a:bodyPr>
            <a:noAutofit/>
          </a:bodyPr>
          <a:lstStyle>
            <a:lvl3pPr>
              <a:defRPr sz="2000"/>
            </a:lvl3pPr>
          </a:lstStyle>
          <a:p>
            <a:r>
              <a:rPr lang="en-US" dirty="0"/>
              <a:t>Enter a number or use the ✓ symbol in the bullet. Enter bullet details here.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DB6B4C9-8010-B980-0C54-8D1CDBCA5F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4488" y="3601684"/>
            <a:ext cx="3874681" cy="937456"/>
          </a:xfrm>
        </p:spPr>
        <p:txBody>
          <a:bodyPr>
            <a:noAutofit/>
          </a:bodyPr>
          <a:lstStyle>
            <a:lvl3pPr>
              <a:defRPr sz="2000"/>
            </a:lvl3pPr>
          </a:lstStyle>
          <a:p>
            <a:r>
              <a:rPr lang="en-US" dirty="0"/>
              <a:t>Enter a number or use the ✓ symbol in the bullet. Enter bullet details here.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6EE1787-30A7-4AB2-7FF8-B2823E15C1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04487" y="4766027"/>
            <a:ext cx="3874681" cy="937456"/>
          </a:xfrm>
        </p:spPr>
        <p:txBody>
          <a:bodyPr>
            <a:noAutofit/>
          </a:bodyPr>
          <a:lstStyle>
            <a:lvl3pPr>
              <a:defRPr sz="2000"/>
            </a:lvl3pPr>
          </a:lstStyle>
          <a:p>
            <a:r>
              <a:rPr lang="en-US" dirty="0"/>
              <a:t>Enter a number or use the ✓ symbol in the bullet. Enter bullet details here.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4A2770C-86BA-16EE-E519-45BABA2B22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24671" y="2450775"/>
            <a:ext cx="3874681" cy="937456"/>
          </a:xfrm>
        </p:spPr>
        <p:txBody>
          <a:bodyPr>
            <a:noAutofit/>
          </a:bodyPr>
          <a:lstStyle>
            <a:lvl3pPr>
              <a:defRPr sz="2000"/>
            </a:lvl3pPr>
          </a:lstStyle>
          <a:p>
            <a:r>
              <a:rPr lang="en-US" dirty="0"/>
              <a:t>Enter a number or use the ✓ symbol in the bullet. Enter bullet details here.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B3AD1D87-B34B-F422-6480-5F38E1D01E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671" y="3601684"/>
            <a:ext cx="3874681" cy="937456"/>
          </a:xfrm>
        </p:spPr>
        <p:txBody>
          <a:bodyPr>
            <a:noAutofit/>
          </a:bodyPr>
          <a:lstStyle>
            <a:lvl3pPr>
              <a:defRPr sz="2000"/>
            </a:lvl3pPr>
          </a:lstStyle>
          <a:p>
            <a:r>
              <a:rPr lang="en-US" dirty="0"/>
              <a:t>Enter a number or use the ✓ symbol in the bullet. Enter bullet details here.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D53BCB5E-48FC-B8D0-C8BE-FE4882E5F8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24671" y="4766027"/>
            <a:ext cx="3874681" cy="937456"/>
          </a:xfrm>
        </p:spPr>
        <p:txBody>
          <a:bodyPr>
            <a:noAutofit/>
          </a:bodyPr>
          <a:lstStyle>
            <a:lvl3pPr>
              <a:defRPr sz="2000"/>
            </a:lvl3pPr>
          </a:lstStyle>
          <a:p>
            <a:r>
              <a:rPr lang="en-US" dirty="0"/>
              <a:t>Enter a number or use the ✓ symbol in the bullet. Enter bullet details here.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5032F-02D6-4DA0-6741-DC394B54D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475" y="465607"/>
            <a:ext cx="9753600" cy="1487862"/>
          </a:xfrm>
        </p:spPr>
        <p:txBody>
          <a:bodyPr/>
          <a:lstStyle/>
          <a:p>
            <a:r>
              <a:rPr lang="en-US" dirty="0"/>
              <a:t>Two Line Header Maximum</a:t>
            </a:r>
            <a:br>
              <a:rPr lang="en-US" dirty="0"/>
            </a:br>
            <a:r>
              <a:rPr lang="en-US" dirty="0"/>
              <a:t>Insert Header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8C6DCBE-F05E-61CC-B6FB-CF2C24005D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9881" y="2457427"/>
            <a:ext cx="560070" cy="571385"/>
          </a:xfrm>
          <a:prstGeom prst="ellipse">
            <a:avLst/>
          </a:prstGeom>
          <a:solidFill>
            <a:srgbClr val="45C1FE"/>
          </a:solidFill>
          <a:ln>
            <a:noFill/>
          </a:ln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25184BE-D27C-2132-4108-7577727AA7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81070" y="3599744"/>
            <a:ext cx="560070" cy="571385"/>
          </a:xfrm>
          <a:prstGeom prst="ellipse">
            <a:avLst/>
          </a:prstGeom>
          <a:solidFill>
            <a:srgbClr val="45C1FE"/>
          </a:solidFill>
          <a:ln>
            <a:noFill/>
          </a:ln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99B9903-6F2F-65E2-62EA-999C3FC564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77048" y="4754693"/>
            <a:ext cx="560070" cy="571385"/>
          </a:xfrm>
          <a:prstGeom prst="ellipse">
            <a:avLst/>
          </a:prstGeom>
          <a:solidFill>
            <a:srgbClr val="45C1FE"/>
          </a:solidFill>
          <a:ln>
            <a:noFill/>
          </a:ln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ECB3C87-8903-39D5-2DB8-6386038114F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7232" y="2450775"/>
            <a:ext cx="560070" cy="571385"/>
          </a:xfrm>
          <a:prstGeom prst="ellipse">
            <a:avLst/>
          </a:prstGeom>
          <a:solidFill>
            <a:srgbClr val="45C1FE"/>
          </a:solidFill>
          <a:ln>
            <a:noFill/>
          </a:ln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✓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830A84A4-B3F3-2C8D-FF06-5270BB72195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97232" y="3599744"/>
            <a:ext cx="560070" cy="571385"/>
          </a:xfrm>
          <a:prstGeom prst="ellipse">
            <a:avLst/>
          </a:prstGeom>
          <a:solidFill>
            <a:srgbClr val="45C1FE"/>
          </a:solidFill>
          <a:ln>
            <a:noFill/>
          </a:ln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✓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3A44AFD1-9317-672C-9FE1-B9AB2E72013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96990" y="4748713"/>
            <a:ext cx="560070" cy="571385"/>
          </a:xfrm>
          <a:prstGeom prst="ellipse">
            <a:avLst/>
          </a:prstGeom>
          <a:solidFill>
            <a:srgbClr val="45C1FE"/>
          </a:solidFill>
          <a:ln>
            <a:noFill/>
          </a:ln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1200435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E28138-119E-C547-946F-F88C72CCC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00B9B491-90D1-B401-4021-FCE2570BD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601" y="1571877"/>
            <a:ext cx="6070600" cy="1857123"/>
          </a:xfrm>
        </p:spPr>
        <p:txBody>
          <a:bodyPr wrap="square" anchor="b" anchorCtr="0"/>
          <a:lstStyle>
            <a:lvl1pPr>
              <a:defRPr sz="4800" b="0" i="0" spc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Insert Thank You Heading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0A97F34-EBEE-1F2B-7E81-8202733514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1" y="3896354"/>
            <a:ext cx="5410200" cy="985926"/>
          </a:xfrm>
        </p:spPr>
        <p:txBody>
          <a:bodyPr>
            <a:normAutofit/>
          </a:bodyPr>
          <a:lstStyle>
            <a:lvl1pPr>
              <a:defRPr sz="2200" spc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Insert Visit us at </a:t>
            </a:r>
            <a:r>
              <a:rPr lang="en-US" dirty="0" err="1"/>
              <a:t>technicalsafetybc.ca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E8B200-5C09-469D-6E09-6BF76A4B0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300000">
            <a:off x="9452819" y="-834036"/>
            <a:ext cx="2297022" cy="295519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BB94FB-B826-8B4B-7CFA-E010DB070A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7100000">
            <a:off x="7731777" y="4456956"/>
            <a:ext cx="2290095" cy="2946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9809F-0727-8418-0FC4-BC0E9F4197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39130" y="2601682"/>
            <a:ext cx="3487658" cy="3487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D58BC2-8B4A-C150-0EBD-E62AD8D957D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20700000">
            <a:off x="7683680" y="2220119"/>
            <a:ext cx="2386289" cy="1659040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3BAAC015-BF51-091E-98AF-B625A30E44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349416"/>
            <a:ext cx="2602679" cy="98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3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E28138-119E-C547-946F-F88C72CCC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C953EE75-AC8A-9F22-BDB8-A01D860D46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600" y="1571877"/>
            <a:ext cx="6151880" cy="1857123"/>
          </a:xfrm>
        </p:spPr>
        <p:txBody>
          <a:bodyPr wrap="square" anchor="b" anchorCtr="0"/>
          <a:lstStyle>
            <a:lvl1pPr>
              <a:defRPr sz="4800" b="0" i="0" spc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Insert Header Max Three Lines.</a:t>
            </a:r>
            <a:br>
              <a:rPr lang="en-US" dirty="0"/>
            </a:br>
            <a:r>
              <a:rPr lang="en-US" dirty="0"/>
              <a:t>This Is Third Line.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F580468-FDA6-5A68-EF2F-54C0CC0730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1" y="3896354"/>
            <a:ext cx="5410200" cy="985926"/>
          </a:xfrm>
        </p:spPr>
        <p:txBody>
          <a:bodyPr>
            <a:normAutofit/>
          </a:bodyPr>
          <a:lstStyle>
            <a:lvl1pPr>
              <a:defRPr sz="2200" spc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Insert optional subheading two line maximum. This is second line if needed.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E7F7A6-CF4D-134E-269F-D8470E2A9E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700000">
            <a:off x="6936904" y="32418"/>
            <a:ext cx="4106420" cy="28549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61B736-7E5A-D47B-E1B4-8482757876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9900000">
            <a:off x="8018965" y="3971049"/>
            <a:ext cx="4109894" cy="2857355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FA318DA-D432-318C-A018-FEAEE5FC3D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349416"/>
            <a:ext cx="2602679" cy="98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91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E4F482E9-966E-9A97-63C8-AC2B402D10F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73800" y="0"/>
            <a:ext cx="59182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13A8B8F-3189-2227-6F13-240AF9A6EB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433AA9C1-33ED-5D90-8262-3DFF42AA56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600" y="1571877"/>
            <a:ext cx="5410200" cy="1857123"/>
          </a:xfrm>
        </p:spPr>
        <p:txBody>
          <a:bodyPr wrap="square" anchor="b" anchorCtr="0"/>
          <a:lstStyle>
            <a:lvl1pPr>
              <a:defRPr sz="4800" b="0" i="0" spc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Insert Header Max Three Lines.</a:t>
            </a:r>
            <a:br>
              <a:rPr lang="en-US" dirty="0"/>
            </a:br>
            <a:r>
              <a:rPr lang="en-US" dirty="0"/>
              <a:t>This Is Third Line.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A922F75-BD51-2AC7-6CBD-660E1A8999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1" y="3896354"/>
            <a:ext cx="5410200" cy="1104523"/>
          </a:xfrm>
        </p:spPr>
        <p:txBody>
          <a:bodyPr>
            <a:normAutofit/>
          </a:bodyPr>
          <a:lstStyle>
            <a:lvl1pPr>
              <a:defRPr sz="2200" spc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Insert optional subheading two line maximum. This is second line if needed.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CFAB3FAA-E455-8E35-230D-5D283DAC8E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349416"/>
            <a:ext cx="2602679" cy="98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25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E28138-119E-C547-946F-F88C72CCC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2C2C61A6-A42B-1B60-3CF1-A9DE1227B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601" y="2102455"/>
            <a:ext cx="5410200" cy="1857123"/>
          </a:xfrm>
        </p:spPr>
        <p:txBody>
          <a:bodyPr wrap="square" anchor="b" anchorCtr="0"/>
          <a:lstStyle>
            <a:lvl1pPr>
              <a:defRPr sz="4000" b="0" i="0" spc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Insert Header For New Section.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CAADD1-C10C-2774-81E6-D649056177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1" y="-2289397"/>
            <a:ext cx="6624319" cy="833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0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E28138-119E-C547-946F-F88C72CCC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A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6954138C-3A72-F66E-14D2-7EB78205A4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601" y="2102455"/>
            <a:ext cx="5410200" cy="1857123"/>
          </a:xfrm>
        </p:spPr>
        <p:txBody>
          <a:bodyPr wrap="square" anchor="b" anchorCtr="0"/>
          <a:lstStyle>
            <a:lvl1pPr>
              <a:defRPr sz="4000" b="0" i="0" spc="0">
                <a:solidFill>
                  <a:srgbClr val="1B2D5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Insert Header For New Section.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5E98F-9F8B-359E-9860-281CB08612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1" y="-2289396"/>
            <a:ext cx="6624318" cy="833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15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3">
    <p:bg>
      <p:bgPr>
        <a:solidFill>
          <a:schemeClr val="bg1">
            <a:alpha val="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E28138-119E-C547-946F-F88C72CCC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BD16C6EF-4D9A-5CE8-C83F-E0EAE8EC2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601" y="2102455"/>
            <a:ext cx="5410200" cy="1857123"/>
          </a:xfrm>
        </p:spPr>
        <p:txBody>
          <a:bodyPr wrap="square" anchor="b" anchorCtr="0"/>
          <a:lstStyle>
            <a:lvl1pPr>
              <a:defRPr sz="4000" b="0" i="0" spc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Insert Header For New Section.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A84CEB-9BF0-A4A6-540F-3E8BFAF4E6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1" y="-2289397"/>
            <a:ext cx="6624318" cy="833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94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hidden="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B253BB-70C3-2909-EB35-4E3AF614CF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0" dirty="0">
              <a:solidFill>
                <a:schemeClr val="bg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44CB08E-A3E5-9F56-AC7D-A6DE3612C4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601" y="2102455"/>
            <a:ext cx="5410200" cy="1857123"/>
          </a:xfrm>
        </p:spPr>
        <p:txBody>
          <a:bodyPr wrap="square" anchor="b" anchorCtr="0"/>
          <a:lstStyle>
            <a:lvl1pPr>
              <a:defRPr sz="4000" b="0" i="0" spc="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Insert Header For New Section.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2739A-983B-77F2-D208-39AB828D0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1" y="-2289396"/>
            <a:ext cx="6624318" cy="83372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4C59B3-6434-DEDA-AE82-1B1214F18250}"/>
              </a:ext>
            </a:extLst>
          </p:cNvPr>
          <p:cNvSpPr/>
          <p:nvPr userDrawn="1"/>
        </p:nvSpPr>
        <p:spPr>
          <a:xfrm>
            <a:off x="0" y="0"/>
            <a:ext cx="530087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9490B087-DC67-F9CA-7A1F-B761DDE3BE10}"/>
              </a:ext>
            </a:extLst>
          </p:cNvPr>
          <p:cNvSpPr txBox="1">
            <a:spLocks/>
          </p:cNvSpPr>
          <p:nvPr userDrawn="1"/>
        </p:nvSpPr>
        <p:spPr>
          <a:xfrm>
            <a:off x="2047811" y="2618787"/>
            <a:ext cx="3186288" cy="1442256"/>
          </a:xfrm>
          <a:prstGeom prst="rect">
            <a:avLst/>
          </a:prstGeom>
          <a:effectLst/>
        </p:spPr>
        <p:txBody>
          <a:bodyPr vert="horz" wrap="square" lIns="0" tIns="192024" rIns="0" bIns="0" rtlCol="0" anchor="b" anchorCtr="0">
            <a:noAutofit/>
          </a:bodyPr>
          <a:lstStyle>
            <a:lvl1pPr algn="l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200" b="0" i="0" kern="1200" spc="0" baseline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r>
              <a:rPr lang="en-US" sz="4800" dirty="0"/>
              <a:t>Table of Contents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7605E3-05E2-C594-3B17-FE7BBD05C6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9900000">
            <a:off x="-610812" y="343328"/>
            <a:ext cx="4273079" cy="2970807"/>
          </a:xfrm>
          <a:prstGeom prst="rect">
            <a:avLst/>
          </a:prstGeom>
        </p:spPr>
      </p:pic>
      <p:sp>
        <p:nvSpPr>
          <p:cNvPr id="23" name="Content Placeholder 13">
            <a:extLst>
              <a:ext uri="{FF2B5EF4-FFF2-40B4-BE49-F238E27FC236}">
                <a16:creationId xmlns:a16="http://schemas.microsoft.com/office/drawing/2014/main" id="{F908789C-C9EC-84F1-C3AF-334C1ED6AEB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44405" y="1608053"/>
            <a:ext cx="3616053" cy="354029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pPr lvl="0"/>
            <a:r>
              <a:rPr lang="en-US" dirty="0"/>
              <a:t>Insert Title Content</a:t>
            </a:r>
          </a:p>
          <a:p>
            <a:pPr lvl="0"/>
            <a:r>
              <a:rPr lang="en-US" dirty="0"/>
              <a:t>Insert Title Content</a:t>
            </a:r>
          </a:p>
          <a:p>
            <a:pPr lvl="0"/>
            <a:r>
              <a:rPr lang="en-US" dirty="0"/>
              <a:t>Insert Title Content</a:t>
            </a:r>
          </a:p>
          <a:p>
            <a:pPr lvl="0"/>
            <a:r>
              <a:rPr lang="en-US" dirty="0"/>
              <a:t>Insert Title Content</a:t>
            </a:r>
          </a:p>
          <a:p>
            <a:pPr lvl="0"/>
            <a:r>
              <a:rPr lang="en-US" dirty="0"/>
              <a:t>Insert Title Content</a:t>
            </a:r>
          </a:p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C763C-84D9-AC80-C597-591DC5567F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714862">
            <a:off x="3024499" y="5153923"/>
            <a:ext cx="4273079" cy="29708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8D0245-775D-AA0A-DA2B-50F162930788}"/>
              </a:ext>
            </a:extLst>
          </p:cNvPr>
          <p:cNvSpPr/>
          <p:nvPr userDrawn="1"/>
        </p:nvSpPr>
        <p:spPr>
          <a:xfrm>
            <a:off x="9773920" y="6078750"/>
            <a:ext cx="2418079" cy="779250"/>
          </a:xfrm>
          <a:prstGeom prst="rect">
            <a:avLst/>
          </a:prstGeom>
          <a:solidFill>
            <a:srgbClr val="1B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BBF42515-45A6-8D3B-AB04-518B8E99A3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756" y="6135462"/>
            <a:ext cx="1749924" cy="665825"/>
          </a:xfrm>
          <a:prstGeom prst="rect">
            <a:avLst/>
          </a:prstGeom>
        </p:spPr>
      </p:pic>
      <p:sp>
        <p:nvSpPr>
          <p:cNvPr id="7" name="Footer Placeholder 17">
            <a:extLst>
              <a:ext uri="{FF2B5EF4-FFF2-40B4-BE49-F238E27FC236}">
                <a16:creationId xmlns:a16="http://schemas.microsoft.com/office/drawing/2014/main" id="{608D6C29-817D-B195-864D-D549130FB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384256"/>
            <a:ext cx="3511502" cy="255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0600" y="452695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b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559415" y="6412163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1" i="0">
                <a:solidFill>
                  <a:schemeClr val="tx2">
                    <a:alpha val="7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98548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74D443-E95E-8D5E-A978-AAAEA6615638}"/>
              </a:ext>
            </a:extLst>
          </p:cNvPr>
          <p:cNvSpPr/>
          <p:nvPr userDrawn="1"/>
        </p:nvSpPr>
        <p:spPr>
          <a:xfrm>
            <a:off x="9773920" y="6078750"/>
            <a:ext cx="2418079" cy="779250"/>
          </a:xfrm>
          <a:prstGeom prst="rect">
            <a:avLst/>
          </a:prstGeom>
          <a:solidFill>
            <a:srgbClr val="1B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ooter Placeholder 17">
            <a:extLst>
              <a:ext uri="{FF2B5EF4-FFF2-40B4-BE49-F238E27FC236}">
                <a16:creationId xmlns:a16="http://schemas.microsoft.com/office/drawing/2014/main" id="{6E1A59B5-3174-BBD3-429E-F601623C2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384256"/>
            <a:ext cx="3511502" cy="255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0172C7A8-4D8E-7243-BF77-0B81F2A80D25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756" y="6135462"/>
            <a:ext cx="1749924" cy="6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  <p:sldLayoutId id="2147484091" r:id="rId2"/>
    <p:sldLayoutId id="2147484094" r:id="rId3"/>
    <p:sldLayoutId id="2147484095" r:id="rId4"/>
    <p:sldLayoutId id="2147484093" r:id="rId5"/>
    <p:sldLayoutId id="2147484099" r:id="rId6"/>
    <p:sldLayoutId id="2147484100" r:id="rId7"/>
    <p:sldLayoutId id="2147484023" r:id="rId8"/>
    <p:sldLayoutId id="2147484018" r:id="rId9"/>
    <p:sldLayoutId id="2147484096" r:id="rId10"/>
    <p:sldLayoutId id="2147484010" r:id="rId11"/>
    <p:sldLayoutId id="2147484104" r:id="rId12"/>
    <p:sldLayoutId id="2147484107" r:id="rId13"/>
    <p:sldLayoutId id="2147484105" r:id="rId14"/>
    <p:sldLayoutId id="2147484008" r:id="rId15"/>
    <p:sldLayoutId id="2147484009" r:id="rId16"/>
    <p:sldLayoutId id="2147484051" r:id="rId17"/>
    <p:sldLayoutId id="2147484027" r:id="rId18"/>
    <p:sldLayoutId id="2147484014" r:id="rId19"/>
    <p:sldLayoutId id="2147484029" r:id="rId20"/>
    <p:sldLayoutId id="2147484011" r:id="rId21"/>
    <p:sldLayoutId id="2147484103" r:id="rId22"/>
    <p:sldLayoutId id="2147484106" r:id="rId2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4000" b="1" i="0" kern="1200" spc="-151" baseline="0">
          <a:solidFill>
            <a:schemeClr val="tx2"/>
          </a:solidFill>
          <a:latin typeface="Inter" panose="02000503000000020004" pitchFamily="2" charset="0"/>
          <a:ea typeface="Inter" panose="02000503000000020004" pitchFamily="2" charset="0"/>
          <a:cs typeface="+mj-cs"/>
        </a:defRPr>
      </a:lvl1pPr>
    </p:titleStyle>
    <p:bodyStyle>
      <a:lvl1pPr marL="0" indent="0" algn="l" defTabSz="914318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b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0" indent="0" algn="l" defTabSz="914318" rtl="0" eaLnBrk="1" latinLnBrk="0" hangingPunct="1">
        <a:lnSpc>
          <a:spcPct val="100000"/>
        </a:lnSpc>
        <a:spcBef>
          <a:spcPts val="499"/>
        </a:spcBef>
        <a:buFont typeface="Arial" panose="020B0604020202020204" pitchFamily="34" charset="0"/>
        <a:buNone/>
        <a:defRPr sz="2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318" rtl="0" eaLnBrk="1" latinLnBrk="0" hangingPunct="1">
        <a:lnSpc>
          <a:spcPct val="100000"/>
        </a:lnSpc>
        <a:spcBef>
          <a:spcPts val="499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318" rtl="0" eaLnBrk="1" latinLnBrk="0" hangingPunct="1">
        <a:lnSpc>
          <a:spcPct val="10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318" rtl="0" eaLnBrk="1" latinLnBrk="0" hangingPunct="1">
        <a:lnSpc>
          <a:spcPct val="10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76" userDrawn="1">
          <p15:clr>
            <a:srgbClr val="F26B43"/>
          </p15:clr>
        </p15:guide>
        <p15:guide id="51" orient="horz" pos="1139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Robotics Safety in BC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Claude Code Multi-Agent Squad Demo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Robotics Safety?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pPr/>
            <a:r>
              <a:t>Imaginary new TSBC-regulated technology</a:t>
            </a:r>
          </a:p>
          <a:p>
            <a:pPr/>
            <a:r>
              <a:t>Industrial robots, service robots, and drone systems</a:t>
            </a:r>
          </a:p>
          <a:p>
            <a:pPr/>
            <a:r>
              <a:t>CSA R100 Robotics Safety Code adoption</a:t>
            </a:r>
          </a:p>
          <a:p>
            <a:pPr/>
            <a:r>
              <a:t>Technician certification: Class A, B, and C</a:t>
            </a:r>
          </a:p>
        </p:txBody>
      </p:sp>
      <p:pic>
        <p:nvPicPr>
          <p:cNvPr id="4" name="Picture Placeholder 3" descr="tsbc_image_20260120_091803_R5fXrBpc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l="7877" r="7877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Application Stack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pPr/>
            <a:r>
              <a:t>Angular 19 with standalone components</a:t>
            </a:r>
          </a:p>
          <a:p>
            <a:pPr/>
            <a:r>
              <a:t>TSBC Design System: colors, typography, spacing</a:t>
            </a:r>
          </a:p>
          <a:p>
            <a:pPr/>
            <a:r>
              <a:t>Angular Formly for dynamic form rendering</a:t>
            </a:r>
          </a:p>
          <a:p>
            <a:pPr/>
            <a:r>
              <a:t>6-step licence application wizard</a:t>
            </a:r>
          </a:p>
        </p:txBody>
      </p:sp>
      <p:pic>
        <p:nvPicPr>
          <p:cNvPr id="4" name="Picture Placeholder 3" descr="tsbc_image_20260120_091835_rBuKZiBj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l="7877" r="7877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Multi-Agent Squad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pPr/>
            <a:r>
              <a:t>PRD Reviewer validates requirements (Sonnet)</a:t>
            </a:r>
          </a:p>
          <a:p>
            <a:pPr/>
            <a:r>
              <a:t>Senior Developer implements features (Opus)</a:t>
            </a:r>
          </a:p>
          <a:p>
            <a:pPr/>
            <a:r>
              <a:t>Code Reviewer checks PRs for quality (Sonnet)</a:t>
            </a:r>
          </a:p>
          <a:p>
            <a:pPr/>
            <a:r>
              <a:t>QA Tester runs tests and verifies (Haiku)</a:t>
            </a:r>
          </a:p>
        </p:txBody>
      </p:sp>
      <p:pic>
        <p:nvPicPr>
          <p:cNvPr id="4" name="Picture Placeholder 3" descr="tsbc_image_20260120_091901_3ozDUMdw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l="7877" r="7877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Features Built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pPr/>
            <a:r>
              <a:t>Robotics technology landing page (14 sections)</a:t>
            </a:r>
          </a:p>
          <a:p>
            <a:pPr/>
            <a:r>
              <a:t>Certification renewal page with accordions</a:t>
            </a:r>
          </a:p>
          <a:p>
            <a:pPr/>
            <a:r>
              <a:t>Multi-step licence form with side panels</a:t>
            </a:r>
          </a:p>
          <a:p>
            <a:pPr/>
            <a:r>
              <a:t>TSBC header, footer, hero, cards, CTA banners</a:t>
            </a:r>
          </a:p>
        </p:txBody>
      </p:sp>
      <p:pic>
        <p:nvPicPr>
          <p:cNvPr id="4" name="Picture Placeholder 3" descr="tsbc_image_20260120_091937_Tm8GfHU5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l="7877" r="7877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Demo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pPr/>
            <a:r>
              <a:t>74 unit tests passing with full coverage</a:t>
            </a:r>
          </a:p>
          <a:p>
            <a:pPr/>
            <a:r>
              <a:t>ESLint + Angular ESLint quality gates</a:t>
            </a:r>
          </a:p>
          <a:p>
            <a:pPr/>
            <a:r>
              <a:t>GitHub Issues, feature branches, and PRs</a:t>
            </a:r>
          </a:p>
          <a:p>
            <a:pPr/>
            <a:r>
              <a:t>Live at localhost:4200/robotics</a:t>
            </a:r>
          </a:p>
        </p:txBody>
      </p:sp>
      <p:pic>
        <p:nvPicPr>
          <p:cNvPr id="4" name="Picture Placeholder 3" descr="tsbc_image_20260120_115741_HOBqt42y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l="7877" r="7877"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Technical Safety BC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Built with Claude Code</a:t>
            </a:r>
          </a:p>
          <a:p/>
          <a:p>
            <a:r>
              <a:t>technicalsafetybc.ca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&amp;D-Powerpoint Template_16x9">
  <a:themeElements>
    <a:clrScheme name="Technical Safety BC">
      <a:dk1>
        <a:srgbClr val="1B2C51"/>
      </a:dk1>
      <a:lt1>
        <a:srgbClr val="FFFFFF"/>
      </a:lt1>
      <a:dk2>
        <a:srgbClr val="00497B"/>
      </a:dk2>
      <a:lt2>
        <a:srgbClr val="FFFFFF"/>
      </a:lt2>
      <a:accent1>
        <a:srgbClr val="46C1FE"/>
      </a:accent1>
      <a:accent2>
        <a:srgbClr val="00497B"/>
      </a:accent2>
      <a:accent3>
        <a:srgbClr val="3EA893"/>
      </a:accent3>
      <a:accent4>
        <a:srgbClr val="B5CEDF"/>
      </a:accent4>
      <a:accent5>
        <a:srgbClr val="E5EEF2"/>
      </a:accent5>
      <a:accent6>
        <a:srgbClr val="D8DAE0"/>
      </a:accent6>
      <a:hlink>
        <a:srgbClr val="46C1FE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36673</TotalTime>
  <Words>37</Words>
  <Application>Microsoft Macintosh PowerPoint</Application>
  <PresentationFormat>Widescreen</PresentationFormat>
  <Paragraphs>25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Inter</vt:lpstr>
      <vt:lpstr>Open Sans</vt:lpstr>
      <vt:lpstr>B&amp;D-Powerpoint Template_16x9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Dublin_Design</dc:creator>
  <cp:lastModifiedBy>Jackson Chan</cp:lastModifiedBy>
  <cp:revision>352</cp:revision>
  <cp:lastPrinted>2020-11-20T17:47:01Z</cp:lastPrinted>
  <dcterms:created xsi:type="dcterms:W3CDTF">2016-11-10T06:07:03Z</dcterms:created>
  <dcterms:modified xsi:type="dcterms:W3CDTF">2023-01-30T19:46:36Z</dcterms:modified>
</cp:coreProperties>
</file>